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65" r:id="rId5"/>
    <p:sldId id="269" r:id="rId6"/>
    <p:sldId id="275" r:id="rId7"/>
    <p:sldId id="276" r:id="rId8"/>
    <p:sldId id="272" r:id="rId9"/>
    <p:sldId id="264" r:id="rId10"/>
    <p:sldId id="270" r:id="rId11"/>
    <p:sldId id="258" r:id="rId12"/>
    <p:sldId id="268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7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9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2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3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4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3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9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0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1B60-FE72-4422-ABA7-ACCF39C7098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D69B-3346-4103-9F56-BFE83D9E5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5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1" y="1940118"/>
            <a:ext cx="8325014" cy="2202511"/>
          </a:xfrm>
        </p:spPr>
        <p:txBody>
          <a:bodyPr>
            <a:normAutofit/>
          </a:bodyPr>
          <a:lstStyle/>
          <a:p>
            <a:pPr algn="l">
              <a:buSzPct val="50000"/>
            </a:pPr>
            <a:r>
              <a:rPr lang="en-GB" sz="5400" b="1" dirty="0"/>
              <a:t>Terry Stokes</a:t>
            </a:r>
            <a:br>
              <a:rPr lang="en-GB" sz="5400" dirty="0"/>
            </a:br>
            <a:r>
              <a:rPr lang="en-GB" sz="4000" dirty="0"/>
              <a:t>CEO</a:t>
            </a:r>
            <a:br>
              <a:rPr lang="en-GB" sz="4000" dirty="0"/>
            </a:br>
            <a:r>
              <a:rPr lang="en-GB" sz="4000" dirty="0"/>
              <a:t>tstokes@lasa.org.uk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107165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B2DA8-F214-4D57-AAF5-4005795E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93" y="314036"/>
            <a:ext cx="4865400" cy="4719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473" y="2266121"/>
            <a:ext cx="9144000" cy="1566632"/>
          </a:xfrm>
        </p:spPr>
        <p:txBody>
          <a:bodyPr>
            <a:normAutofit/>
          </a:bodyPr>
          <a:lstStyle/>
          <a:p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16261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F1AC7-9C83-440E-8B4E-5BEFFAD9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40146"/>
            <a:ext cx="5168034" cy="4587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072" y="1556472"/>
            <a:ext cx="9144000" cy="2387600"/>
          </a:xfrm>
        </p:spPr>
        <p:txBody>
          <a:bodyPr>
            <a:normAutofit/>
          </a:bodyPr>
          <a:lstStyle/>
          <a:p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4109" y="5039918"/>
            <a:ext cx="3870037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241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563AD4-1C90-405D-9127-690C7684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04" y="436995"/>
            <a:ext cx="6686550" cy="447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072" y="1556472"/>
            <a:ext cx="9144000" cy="2387600"/>
          </a:xfrm>
        </p:spPr>
        <p:txBody>
          <a:bodyPr>
            <a:normAutofit/>
          </a:bodyPr>
          <a:lstStyle/>
          <a:p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999" y="5039918"/>
            <a:ext cx="3870037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540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072" y="1556472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E7E6E6">
                    <a:lumMod val="50000"/>
                  </a:srgbClr>
                </a:solidFill>
              </a:rPr>
              <a:t>What does all this mean for advice services?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999" y="5039918"/>
            <a:ext cx="3870037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585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445" y="1192695"/>
            <a:ext cx="9144000" cy="4027336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/>
              <a:t>tstokes@lasa.org.uk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GB" dirty="0"/>
              <a:t>rightsnet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rightsnet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.org.uk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11" y="2963337"/>
            <a:ext cx="768927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314" y="1717481"/>
            <a:ext cx="8325014" cy="2425149"/>
          </a:xfrm>
        </p:spPr>
        <p:txBody>
          <a:bodyPr>
            <a:normAutofit/>
          </a:bodyPr>
          <a:lstStyle/>
          <a:p>
            <a:pPr algn="l">
              <a:buSzPct val="50000"/>
            </a:pPr>
            <a:r>
              <a:rPr lang="en-GB" sz="5400" dirty="0"/>
              <a:t>Austerity</a:t>
            </a:r>
            <a:br>
              <a:rPr lang="en-GB" sz="5400" dirty="0"/>
            </a:br>
            <a:r>
              <a:rPr lang="en-GB" sz="5400" dirty="0"/>
              <a:t>Welfare Reform</a:t>
            </a:r>
            <a:br>
              <a:rPr lang="en-GB" sz="5400" dirty="0"/>
            </a:br>
            <a:r>
              <a:rPr lang="en-GB" sz="5400" dirty="0"/>
              <a:t>Legal Aid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39280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8E943B-5D42-4278-8D89-B2119661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79" y="498556"/>
            <a:ext cx="4996958" cy="4491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147" y="1781090"/>
            <a:ext cx="7712765" cy="2377441"/>
          </a:xfrm>
        </p:spPr>
        <p:txBody>
          <a:bodyPr>
            <a:normAutofit/>
          </a:bodyPr>
          <a:lstStyle/>
          <a:p>
            <a:pPr algn="l">
              <a:buSzPct val="50000"/>
            </a:pP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169979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566407"/>
            <a:ext cx="8929313" cy="3116912"/>
          </a:xfrm>
        </p:spPr>
        <p:txBody>
          <a:bodyPr>
            <a:normAutofit fontScale="90000"/>
          </a:bodyPr>
          <a:lstStyle/>
          <a:p>
            <a:pPr algn="l">
              <a:buSzPct val="50000"/>
            </a:pPr>
            <a:r>
              <a:rPr lang="en-GB" sz="5400" dirty="0"/>
              <a:t>Public Spending cuts</a:t>
            </a:r>
            <a:br>
              <a:rPr lang="en-GB" sz="5400" dirty="0"/>
            </a:br>
            <a:r>
              <a:rPr lang="en-GB" sz="3100" dirty="0"/>
              <a:t>Institute for Fiscal Studies - </a:t>
            </a:r>
            <a:r>
              <a:rPr lang="en-US" sz="3100" dirty="0"/>
              <a:t>“We’ve had £40 billion of cuts to department spending and cuts of 30 percent and 40 percent to some budget items.”</a:t>
            </a:r>
            <a:br>
              <a:rPr lang="en-GB" sz="5400" dirty="0"/>
            </a:br>
            <a:br>
              <a:rPr lang="en-GB" sz="5400" dirty="0"/>
            </a:br>
            <a:br>
              <a:rPr lang="en-GB" sz="4900" dirty="0"/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368205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566407"/>
            <a:ext cx="8929313" cy="1934175"/>
          </a:xfrm>
        </p:spPr>
        <p:txBody>
          <a:bodyPr>
            <a:normAutofit fontScale="90000"/>
          </a:bodyPr>
          <a:lstStyle/>
          <a:p>
            <a:pPr algn="l">
              <a:buSzPct val="50000"/>
            </a:pPr>
            <a:r>
              <a:rPr lang="en-GB" sz="5400" dirty="0"/>
              <a:t>£12bn cuts in benefits 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Universal Credit rollout</a:t>
            </a:r>
            <a:br>
              <a:rPr lang="en-GB" sz="4900" dirty="0"/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/>
              <a:t>rightsnet</a:t>
            </a:r>
            <a:r>
              <a:rPr lang="en-GB" sz="280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566407"/>
            <a:ext cx="8929313" cy="1934175"/>
          </a:xfrm>
        </p:spPr>
        <p:txBody>
          <a:bodyPr>
            <a:normAutofit/>
          </a:bodyPr>
          <a:lstStyle/>
          <a:p>
            <a:pPr algn="l">
              <a:buSzPct val="50000"/>
            </a:pPr>
            <a:br>
              <a:rPr lang="en-GB" sz="4900" dirty="0"/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/>
              <a:t>rightsnet</a:t>
            </a:r>
            <a:r>
              <a:rPr lang="en-GB" sz="280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DE8AE-C1CD-4361-9929-258F323B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8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566407"/>
            <a:ext cx="8929313" cy="1934175"/>
          </a:xfrm>
        </p:spPr>
        <p:txBody>
          <a:bodyPr>
            <a:normAutofit/>
          </a:bodyPr>
          <a:lstStyle/>
          <a:p>
            <a:pPr algn="l">
              <a:buSzPct val="50000"/>
            </a:pPr>
            <a:br>
              <a:rPr lang="en-GB" sz="4900" dirty="0"/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/>
              <a:t>rightsnet</a:t>
            </a:r>
            <a:r>
              <a:rPr lang="en-GB" sz="280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3C8E-74AB-4B0F-8824-4ACD5646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9527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566407"/>
            <a:ext cx="8929313" cy="1934175"/>
          </a:xfrm>
        </p:spPr>
        <p:txBody>
          <a:bodyPr>
            <a:normAutofit/>
          </a:bodyPr>
          <a:lstStyle/>
          <a:p>
            <a:pPr algn="l">
              <a:buSzPct val="50000"/>
            </a:pPr>
            <a:br>
              <a:rPr lang="en-GB" sz="4900" dirty="0"/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/>
              <a:t>rightsnet</a:t>
            </a:r>
            <a:r>
              <a:rPr lang="en-GB" sz="280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AA64D-E60D-4347-9676-9837AE3C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18765" cy="49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473" y="2266121"/>
            <a:ext cx="9144000" cy="1566632"/>
          </a:xfrm>
        </p:spPr>
        <p:txBody>
          <a:bodyPr>
            <a:normAutofit/>
          </a:bodyPr>
          <a:lstStyle/>
          <a:p>
            <a:r>
              <a:rPr lang="en-GB" sz="9600" dirty="0"/>
              <a:t>LASPO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2437" y="4913745"/>
            <a:ext cx="285403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rightsnet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.org.uk</a:t>
            </a:r>
          </a:p>
        </p:txBody>
      </p:sp>
    </p:spTree>
    <p:extLst>
      <p:ext uri="{BB962C8B-B14F-4D97-AF65-F5344CB8AC3E}">
        <p14:creationId xmlns:p14="http://schemas.microsoft.com/office/powerpoint/2010/main" val="389574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3" ma:contentTypeDescription="Create a new document." ma:contentTypeScope="" ma:versionID="e257388852dd7c999f371cc377f19b6a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5f5adc9425020729dff952d59df383fe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1D47C7-5FC4-4C96-B1C2-BAF8A62330E9}"/>
</file>

<file path=customXml/itemProps2.xml><?xml version="1.0" encoding="utf-8"?>
<ds:datastoreItem xmlns:ds="http://schemas.openxmlformats.org/officeDocument/2006/customXml" ds:itemID="{863DFD88-8C82-4BB6-92AC-EF38F4327FE8}"/>
</file>

<file path=customXml/itemProps3.xml><?xml version="1.0" encoding="utf-8"?>
<ds:datastoreItem xmlns:ds="http://schemas.openxmlformats.org/officeDocument/2006/customXml" ds:itemID="{D2727BC1-9198-43D1-B8FC-9F50BDE6DF01}"/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175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Terry Stokes CEO tstokes@lasa.org.uk</vt:lpstr>
      <vt:lpstr>Austerity Welfare Reform Legal Aid changes</vt:lpstr>
      <vt:lpstr>PowerPoint Presentation</vt:lpstr>
      <vt:lpstr>Public Spending cuts Institute for Fiscal Studies - “We’ve had £40 billion of cuts to department spending and cuts of 30 percent and 40 percent to some budget items.”   </vt:lpstr>
      <vt:lpstr>£12bn cuts in benefits   Universal Credit rollout </vt:lpstr>
      <vt:lpstr> </vt:lpstr>
      <vt:lpstr> </vt:lpstr>
      <vt:lpstr> </vt:lpstr>
      <vt:lpstr>LASPO</vt:lpstr>
      <vt:lpstr>PowerPoint Presentation</vt:lpstr>
      <vt:lpstr>PowerPoint Presentation</vt:lpstr>
      <vt:lpstr>PowerPoint Presentation</vt:lpstr>
      <vt:lpstr>What does all this mean for advice services?</vt:lpstr>
      <vt:lpstr>            tstokes@lasa.org.uk  @rightsnet  rightsnet.org.uk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rightsnet.org.uk</dc:title>
  <dc:creator>Shawn Mach;Terry Stokes</dc:creator>
  <cp:lastModifiedBy>Terry Stokes</cp:lastModifiedBy>
  <cp:revision>41</cp:revision>
  <dcterms:created xsi:type="dcterms:W3CDTF">2018-11-28T13:36:25Z</dcterms:created>
  <dcterms:modified xsi:type="dcterms:W3CDTF">2020-02-20T11:33:28Z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</Properties>
</file>